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C980-97C8-4DAB-8DF3-693401A1A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61F1B-8945-48E9-87C8-4DAB1CE6D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94710-A515-481A-9B31-35A2F024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B6FBB-0C1A-4018-B87D-C7596E8A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3984C-CB78-4462-86BC-00FA9152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7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AE8E-9F62-4EA3-863D-F4E9F9E5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003EC-34F4-4165-B25D-F1B8FAB48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AA506-DD6C-45A7-A961-1E2030863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83CD-F1E8-4A82-8C08-12794767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5D181-DE4E-464C-BBB0-89BB94EA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8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9C93C-BC2A-4D5C-B01A-52CF69E6D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86A46-1903-45AA-9837-30C06A731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EEF56-824F-4017-BE5A-A95824AC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63852-FD86-4438-8714-C50C9CA5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439A5-192F-495D-8CD9-D201D773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5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ED8C-980F-4D4D-B819-BB8F8680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0871-558B-490A-956D-142C0DD8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3F079-A318-4C2D-B8FE-050CCBB9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18421-AB56-4CF4-86D0-0C1F2DCC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6105-7617-4F7C-BD5A-6E73542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8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C17E8-13F6-4C3C-8421-71F0BFC2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A69A1-F5EC-40DF-AC0D-81B3F4B04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A2838-68A1-4CC2-A3DF-483DC0F3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9F8A-B878-494E-8746-70D8792A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58554-7843-48CC-AC32-2E7D3F29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9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53F6-C7EC-4F88-B39C-218E4B40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E32DA-91CD-4B6E-B15E-041946FB7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780B5-3438-4E33-8B3E-AE70B81A9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82CBC-561A-49AE-B4AF-7C60A00E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88C09-7C9E-4CDC-8F1C-132E8E0D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82BE5-FB0A-4BA0-B300-28D40DC5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5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12C5-A1CB-4021-8B1F-FE9A8B29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DDC8F-21ED-46AD-BE42-50AB18182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2FA92-DC93-48FE-852B-85C31EC37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92180-AEAD-41FD-9D2A-B170E1586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CC51F1-EBC9-47F3-ABC3-4AEA7689E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A03E5-43A2-4272-891E-C52B8813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8FE973-3B12-4FED-BC94-41CD7A8E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1B124-329C-41E9-A7F8-5ECEAC20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1078-60E9-4DC8-8D4D-09EB6CDA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7865A-39CB-44C0-93D8-833AE109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80580-D799-409A-82F8-0CBEAA93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3DFAC-6C5E-4B92-B903-2761C1DA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94B9B-2AF9-4281-B14A-616C95FDB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DB761C-FD2E-4C18-BF53-37847814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C93A8-A772-46D7-9BEC-FF39917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22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4AF3-FA2E-41E8-A69D-2E6E1AAB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EF59-1865-4897-ACDA-4C6E87264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6953F-EEEB-4184-9FF4-0943C0F08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6E296-C5E3-463B-A8CD-E25F6921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B98DD-D0CF-4E0D-86E9-01F5C063D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9E696-7DCF-4A93-91AB-1DB6CD4E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6834-0EE7-4E12-851F-7CB2BCE0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B78F5-7EFD-4476-8F2A-36F3AEA35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F00A4-F747-4923-928D-A87C904F6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6067-1223-405C-88B5-AEA39111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A806-4B9B-4589-A439-24D7996D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9CCE0-8AD7-4DE2-B164-83717AEC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7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04464-839F-4191-9B3B-A7A9FA0E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4FFF5-A223-4906-B148-46725ECEF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6182-979B-4E69-B32E-A4C16185C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F5F75-501D-4EE5-B436-7F430D958FB3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DE1E5-23BF-46B3-A7E6-EF328722F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3C0C5-B1FD-4DB3-BCBE-230E718A3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1EF2-BA0B-437F-AE72-37BFBAB3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8B60A-8E45-4DCD-9E0B-D1BEE39B2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0" t="21618" r="10647" b="14045"/>
          <a:stretch/>
        </p:blipFill>
        <p:spPr>
          <a:xfrm>
            <a:off x="4708126" y="2282910"/>
            <a:ext cx="4689918" cy="2980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0E7C4-6DC1-4010-9C2D-EE66F7242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20812" r="14618" b="36571"/>
          <a:stretch/>
        </p:blipFill>
        <p:spPr>
          <a:xfrm>
            <a:off x="1444670" y="4077841"/>
            <a:ext cx="3082942" cy="1185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FF955-8BF5-4558-A402-BA66C3733C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016" r="3077" b="5212"/>
          <a:stretch/>
        </p:blipFill>
        <p:spPr>
          <a:xfrm>
            <a:off x="2177289" y="2312006"/>
            <a:ext cx="1925459" cy="1452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A8645-A2E8-4E75-8DEC-88E617D1E81C}"/>
              </a:ext>
            </a:extLst>
          </p:cNvPr>
          <p:cNvSpPr txBox="1"/>
          <p:nvPr/>
        </p:nvSpPr>
        <p:spPr>
          <a:xfrm>
            <a:off x="2986140" y="3764933"/>
            <a:ext cx="83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720DA-89C7-4BBF-848E-CB8E041EE7EB}"/>
              </a:ext>
            </a:extLst>
          </p:cNvPr>
          <p:cNvSpPr txBox="1"/>
          <p:nvPr/>
        </p:nvSpPr>
        <p:spPr>
          <a:xfrm>
            <a:off x="2986141" y="5253838"/>
            <a:ext cx="83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E1690-AFFE-4CA6-9006-B5F30BB0796C}"/>
              </a:ext>
            </a:extLst>
          </p:cNvPr>
          <p:cNvSpPr txBox="1"/>
          <p:nvPr/>
        </p:nvSpPr>
        <p:spPr>
          <a:xfrm>
            <a:off x="6937675" y="5289952"/>
            <a:ext cx="83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54493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2</cp:revision>
  <dcterms:created xsi:type="dcterms:W3CDTF">2022-08-18T14:06:37Z</dcterms:created>
  <dcterms:modified xsi:type="dcterms:W3CDTF">2022-08-18T14:16:50Z</dcterms:modified>
</cp:coreProperties>
</file>